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89" r:id="rId3"/>
    <p:sldId id="315" r:id="rId4"/>
    <p:sldId id="321" r:id="rId5"/>
    <p:sldId id="318" r:id="rId6"/>
    <p:sldId id="322" r:id="rId7"/>
    <p:sldId id="325" r:id="rId8"/>
    <p:sldId id="288" r:id="rId9"/>
    <p:sldId id="298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 ARE  A 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JANUARY  2026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 VALLEY  VILLAGE POLICE 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3568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D0DB3"/>
                </a:solidFill>
              </a:rPr>
              <a:t>We hope you had a Merry Christmas and a wonderful beginning to 2026! Be sure to check our information regarding tax scams and other helpful safety tips.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rgbClr val="0D0DB3"/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RESOLUTIONS FOR THE NEW YEAR: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 and remove all valuables.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Make sure packages are retrieved promptly or hidden from view of the street.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i="1" u="sng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JANUARY 2026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49763"/>
              </p:ext>
            </p:extLst>
          </p:nvPr>
        </p:nvGraphicFramePr>
        <p:xfrm>
          <a:off x="276943" y="737664"/>
          <a:ext cx="7188050" cy="19258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915965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244558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4027527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46971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46467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JANUARY</a:t>
                      </a:r>
                      <a:r>
                        <a:rPr lang="en-US" sz="1500" baseline="0" dirty="0">
                          <a:solidFill>
                            <a:srgbClr val="0D0DB3"/>
                          </a:solidFill>
                        </a:rPr>
                        <a:t> 01, 2026</a:t>
                      </a:r>
                      <a:endParaRPr lang="en-US" sz="15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NEW YEAR’S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457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JANUARY 09,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LAW ENFORCEMENT APPRECIATION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16644"/>
                  </a:ext>
                </a:extLst>
              </a:tr>
              <a:tr h="457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D0DB3"/>
                          </a:solidFill>
                        </a:rPr>
                        <a:t>JANUARY 19,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D0DB3"/>
                          </a:solidFill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D0DB3"/>
                          </a:solidFill>
                        </a:rPr>
                        <a:t>MARTIN LUTHER KING JR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</a:tbl>
          </a:graphicData>
        </a:graphic>
      </p:graphicFrame>
      <p:pic>
        <p:nvPicPr>
          <p:cNvPr id="11" name="Picture 10" descr="Martin L King Memorial Free Stock Photo - Public Domain Picture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2" y="3609728"/>
            <a:ext cx="2508830" cy="2359654"/>
          </a:xfrm>
          <a:prstGeom prst="rect">
            <a:avLst/>
          </a:prstGeom>
        </p:spPr>
      </p:pic>
      <p:pic>
        <p:nvPicPr>
          <p:cNvPr id="1026" name="Picture 2" descr="Deer Lodge Police Department -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91" y="3022952"/>
            <a:ext cx="2582265" cy="28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ackground pattern&#10;&#10;AI-generated content may be incorrect.">
            <a:extLst>
              <a:ext uri="{FF2B5EF4-FFF2-40B4-BE49-F238E27FC236}">
                <a16:creationId xmlns:a16="http://schemas.microsoft.com/office/drawing/2014/main" id="{295E71D1-86DB-9851-D582-22B156F1D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7" y="3022952"/>
            <a:ext cx="4220164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0" y="5962208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188052" cy="100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2" name="Picture 1" descr="word request - What is a finger tied with a knot or bow calle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6" y="828241"/>
            <a:ext cx="2870056" cy="2444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655" y="3721387"/>
            <a:ext cx="774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City Hall will be closed on Thursday, January 01, 2026 in observance of the New Year holiday.  You can always reach your Police Department Dispatch at 713-465-8323 if needed.</a:t>
            </a:r>
          </a:p>
        </p:txBody>
      </p:sp>
    </p:spTree>
    <p:extLst>
      <p:ext uri="{BB962C8B-B14F-4D97-AF65-F5344CB8AC3E}">
        <p14:creationId xmlns:p14="http://schemas.microsoft.com/office/powerpoint/2010/main" val="2291008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536" y="467592"/>
            <a:ext cx="85663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Public Service Announcement (PSA) From Our Dispatchers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269" y="1374143"/>
            <a:ext cx="5050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When should you call 9-1-1?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3" y="1989574"/>
            <a:ext cx="7906758" cy="3305907"/>
          </a:xfrm>
          <a:prstGeom prst="rect">
            <a:avLst/>
          </a:prstGeom>
        </p:spPr>
      </p:pic>
      <p:pic>
        <p:nvPicPr>
          <p:cNvPr id="15" name="Picture 2" descr="https://www.911.org/engine/wp-content/uploads/2018/06/911-logo-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16" y="5687367"/>
            <a:ext cx="923925" cy="7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911.org/engine/wp-content/uploads/2018/06/911Text_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94" y="5620563"/>
            <a:ext cx="1123950" cy="8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7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2A965-08AE-44B4-0AA9-32C252763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C2D0ACC-0BE6-9DF1-DC72-11DD4CA92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F4414-1F34-E551-4943-CBDBFF50BFC1}"/>
              </a:ext>
            </a:extLst>
          </p:cNvPr>
          <p:cNvSpPr txBox="1"/>
          <p:nvPr/>
        </p:nvSpPr>
        <p:spPr>
          <a:xfrm>
            <a:off x="5763490" y="5962208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B47619-67F6-4105-3D63-1B17904118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188052" cy="100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E05F4C4-541E-6D7B-6569-0675135CC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A90CF2-C470-D86C-BDA4-22791CAD6F9B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4" name="Picture 3" descr="A poster of a tax payment">
            <a:extLst>
              <a:ext uri="{FF2B5EF4-FFF2-40B4-BE49-F238E27FC236}">
                <a16:creationId xmlns:a16="http://schemas.microsoft.com/office/drawing/2014/main" id="{94E7AD7A-2574-384F-C0FB-65907D7EC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8" y="560784"/>
            <a:ext cx="5818908" cy="58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7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3D3C7-FECF-FD1F-75A9-B6E97337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B6F7B4E-50CB-A797-ADBB-AF4CC1A5D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8F8B7C-E54A-2792-06BC-B8C985F56E81}"/>
              </a:ext>
            </a:extLst>
          </p:cNvPr>
          <p:cNvSpPr txBox="1">
            <a:spLocks/>
          </p:cNvSpPr>
          <p:nvPr/>
        </p:nvSpPr>
        <p:spPr>
          <a:xfrm>
            <a:off x="1179203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IDENTITY THEFT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1753E2-3333-9538-E9F5-710F533CBD5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6559167-DF1E-3BA0-717B-B3BBCB8FF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8DBF8-5D6A-A7F0-E278-BD384599AE40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B8DC5-AF01-B3B8-9B38-5489B85EBF71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6AEDDA-C20C-88D2-3E3D-98015E1CBA6D}"/>
              </a:ext>
            </a:extLst>
          </p:cNvPr>
          <p:cNvSpPr txBox="1"/>
          <p:nvPr/>
        </p:nvSpPr>
        <p:spPr>
          <a:xfrm>
            <a:off x="723014" y="1339702"/>
            <a:ext cx="612435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3 types of identity theft?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Identity Theft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Identity Theft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Identity Theft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 theft, also known as identity fraud, is a crime in which an imposter obtains key pieces of personally identifiable information (PII), such as Social Security or driver's license numbers, to impersonate someone else.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C9997-C16E-5867-0446-37C1CA67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2" y="3408980"/>
            <a:ext cx="5083510" cy="31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84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12/01/25 THRU 12/31/25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93870ACF-C64C-D51D-AB66-6DF606FF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92" y="1358520"/>
            <a:ext cx="4319472" cy="47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14961</TotalTime>
  <Words>564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Agency FB</vt:lpstr>
      <vt:lpstr>Arial</vt:lpstr>
      <vt:lpstr>Bahnschrift SemiCondensed</vt:lpstr>
      <vt:lpstr>Britannic Bold</vt:lpstr>
      <vt:lpstr>Calibri</vt:lpstr>
      <vt:lpstr>Calibri Light</vt:lpstr>
      <vt:lpstr>Impact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Mark Schulze</cp:lastModifiedBy>
  <cp:revision>144</cp:revision>
  <cp:lastPrinted>2022-08-01T09:19:45Z</cp:lastPrinted>
  <dcterms:created xsi:type="dcterms:W3CDTF">2022-04-29T05:53:13Z</dcterms:created>
  <dcterms:modified xsi:type="dcterms:W3CDTF">2026-01-01T13:20:03Z</dcterms:modified>
</cp:coreProperties>
</file>